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THAKUR" userId="3cd330ea2080ddd1" providerId="LiveId" clId="{FD4F2431-8A0D-42DA-8766-3F8BCE2302D1}"/>
    <pc:docChg chg="modSld">
      <pc:chgData name="ANKIT THAKUR" userId="3cd330ea2080ddd1" providerId="LiveId" clId="{FD4F2431-8A0D-42DA-8766-3F8BCE2302D1}" dt="2023-11-25T15:59:14.837" v="15" actId="1036"/>
      <pc:docMkLst>
        <pc:docMk/>
      </pc:docMkLst>
      <pc:sldChg chg="modSp mod">
        <pc:chgData name="ANKIT THAKUR" userId="3cd330ea2080ddd1" providerId="LiveId" clId="{FD4F2431-8A0D-42DA-8766-3F8BCE2302D1}" dt="2023-11-25T15:59:03.489" v="11" actId="1036"/>
        <pc:sldMkLst>
          <pc:docMk/>
          <pc:sldMk cId="0" sldId="262"/>
        </pc:sldMkLst>
        <pc:spChg chg="mod">
          <ac:chgData name="ANKIT THAKUR" userId="3cd330ea2080ddd1" providerId="LiveId" clId="{FD4F2431-8A0D-42DA-8766-3F8BCE2302D1}" dt="2023-11-25T15:59:03.489" v="11" actId="1036"/>
          <ac:spMkLst>
            <pc:docMk/>
            <pc:sldMk cId="0" sldId="262"/>
            <ac:spMk id="3" creationId="{00000000-0000-0000-0000-000000000000}"/>
          </ac:spMkLst>
        </pc:spChg>
        <pc:spChg chg="mod">
          <ac:chgData name="ANKIT THAKUR" userId="3cd330ea2080ddd1" providerId="LiveId" clId="{FD4F2431-8A0D-42DA-8766-3F8BCE2302D1}" dt="2023-11-25T15:58:16.607" v="8" actId="2711"/>
          <ac:spMkLst>
            <pc:docMk/>
            <pc:sldMk cId="0" sldId="262"/>
            <ac:spMk id="4" creationId="{00000000-0000-0000-0000-000000000000}"/>
          </ac:spMkLst>
        </pc:spChg>
        <pc:spChg chg="mod">
          <ac:chgData name="ANKIT THAKUR" userId="3cd330ea2080ddd1" providerId="LiveId" clId="{FD4F2431-8A0D-42DA-8766-3F8BCE2302D1}" dt="2023-11-25T15:58:59.709" v="9" actId="2711"/>
          <ac:spMkLst>
            <pc:docMk/>
            <pc:sldMk cId="0" sldId="262"/>
            <ac:spMk id="6" creationId="{00000000-0000-0000-0000-000000000000}"/>
          </ac:spMkLst>
        </pc:spChg>
      </pc:sldChg>
      <pc:sldChg chg="modSp mod">
        <pc:chgData name="ANKIT THAKUR" userId="3cd330ea2080ddd1" providerId="LiveId" clId="{FD4F2431-8A0D-42DA-8766-3F8BCE2302D1}" dt="2023-11-25T15:57:55.160" v="7" actId="1036"/>
        <pc:sldMkLst>
          <pc:docMk/>
          <pc:sldMk cId="0" sldId="263"/>
        </pc:sldMkLst>
        <pc:spChg chg="mod">
          <ac:chgData name="ANKIT THAKUR" userId="3cd330ea2080ddd1" providerId="LiveId" clId="{FD4F2431-8A0D-42DA-8766-3F8BCE2302D1}" dt="2023-11-25T15:57:55.160" v="7" actId="1036"/>
          <ac:spMkLst>
            <pc:docMk/>
            <pc:sldMk cId="0" sldId="263"/>
            <ac:spMk id="5" creationId="{00000000-0000-0000-0000-000000000000}"/>
          </ac:spMkLst>
        </pc:spChg>
        <pc:spChg chg="mod">
          <ac:chgData name="ANKIT THAKUR" userId="3cd330ea2080ddd1" providerId="LiveId" clId="{FD4F2431-8A0D-42DA-8766-3F8BCE2302D1}" dt="2023-11-25T15:57:46.351" v="0" actId="2711"/>
          <ac:spMkLst>
            <pc:docMk/>
            <pc:sldMk cId="0" sldId="263"/>
            <ac:spMk id="6" creationId="{00000000-0000-0000-0000-000000000000}"/>
          </ac:spMkLst>
        </pc:spChg>
      </pc:sldChg>
      <pc:sldChg chg="modSp mod">
        <pc:chgData name="ANKIT THAKUR" userId="3cd330ea2080ddd1" providerId="LiveId" clId="{FD4F2431-8A0D-42DA-8766-3F8BCE2302D1}" dt="2023-11-25T15:59:14.837" v="15" actId="1036"/>
        <pc:sldMkLst>
          <pc:docMk/>
          <pc:sldMk cId="0" sldId="264"/>
        </pc:sldMkLst>
        <pc:spChg chg="mod">
          <ac:chgData name="ANKIT THAKUR" userId="3cd330ea2080ddd1" providerId="LiveId" clId="{FD4F2431-8A0D-42DA-8766-3F8BCE2302D1}" dt="2023-11-25T15:59:14.837" v="15" actId="1036"/>
          <ac:spMkLst>
            <pc:docMk/>
            <pc:sldMk cId="0" sldId="264"/>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4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581870"/>
            <a:ext cx="7477601" cy="1666399"/>
          </a:xfrm>
          <a:prstGeom prst="rect">
            <a:avLst/>
          </a:prstGeom>
          <a:noFill/>
          <a:ln/>
        </p:spPr>
        <p:txBody>
          <a:bodyPr wrap="square" rtlCol="0" anchor="t"/>
          <a:lstStyle/>
          <a:p>
            <a:pPr marL="0" indent="0">
              <a:lnSpc>
                <a:spcPts val="6561"/>
              </a:lnSpc>
              <a:buNone/>
            </a:pPr>
            <a:r>
              <a:rPr lang="en-US" sz="5249" b="1" kern="0" spc="-157" dirty="0">
                <a:solidFill>
                  <a:srgbClr val="591CE6"/>
                </a:solidFill>
                <a:latin typeface="p22-mackinac-pro" pitchFamily="34" charset="0"/>
                <a:ea typeface="p22-mackinac-pro" pitchFamily="34" charset="-122"/>
                <a:cs typeface="p22-mackinac-pro" pitchFamily="34" charset="-120"/>
              </a:rPr>
              <a:t>E Library: Explore the Virtual Bookstore</a:t>
            </a:r>
            <a:endParaRPr lang="en-US" sz="5249" dirty="0"/>
          </a:p>
        </p:txBody>
      </p:sp>
      <p:sp>
        <p:nvSpPr>
          <p:cNvPr id="6" name="Text 3"/>
          <p:cNvSpPr/>
          <p:nvPr/>
        </p:nvSpPr>
        <p:spPr>
          <a:xfrm>
            <a:off x="833199" y="4581525"/>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Comic Sans MS" panose="030F0702030302020204" pitchFamily="66" charset="0"/>
                <a:ea typeface="Eudoxus Sans" pitchFamily="34" charset="-122"/>
                <a:cs typeface="Eudoxus Sans" pitchFamily="34" charset="-120"/>
              </a:rPr>
              <a:t>Welcome to E Library, the virtual bookstore revolutionizing the way we read. Discover the convenience and endless possibilities of e-books in our immersive digital platform.</a:t>
            </a:r>
            <a:endParaRPr lang="en-US" sz="1750" dirty="0">
              <a:latin typeface="Comic Sans MS" panose="030F0702030302020204"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Cascadia Code SemiBold" panose="020B0609020000020004" pitchFamily="49" charset="0"/>
                <a:ea typeface="Cascadia Code SemiBold" panose="020B0609020000020004" pitchFamily="49" charset="0"/>
                <a:cs typeface="Cascadia Code SemiBold" panose="020B0609020000020004" pitchFamily="49" charset="0"/>
              </a:rPr>
              <a:t>The Future of E-books and Virtual Bookstores</a:t>
            </a:r>
            <a:endParaRPr lang="en-US" sz="4374"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6" name="Text 3"/>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icrosoft Sans Serif" panose="020B0604020202020204" pitchFamily="34" charset="0"/>
                <a:ea typeface="Microsoft Sans Serif" panose="020B0604020202020204" pitchFamily="34" charset="0"/>
                <a:cs typeface="Microsoft Sans Serif" panose="020B0604020202020204" pitchFamily="34" charset="0"/>
              </a:rPr>
              <a:t>With technological advancements and increasing demand, e-books and virtual bookstores are becoming the new norm. Witness the transformation of the literary landscape and embrace the endless possibilities that lie ahead.</a:t>
            </a:r>
            <a:endParaRPr lang="en-US" sz="17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20697"/>
            <a:ext cx="7477601"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The Importance of E-books and Virtual Bookstores</a:t>
            </a:r>
            <a:endParaRPr lang="en-US" sz="4374" dirty="0"/>
          </a:p>
        </p:txBody>
      </p:sp>
      <p:sp>
        <p:nvSpPr>
          <p:cNvPr id="6" name="Text 3"/>
          <p:cNvSpPr/>
          <p:nvPr/>
        </p:nvSpPr>
        <p:spPr>
          <a:xfrm>
            <a:off x="833199" y="4442698"/>
            <a:ext cx="7477601" cy="1066205"/>
          </a:xfrm>
          <a:prstGeom prst="rect">
            <a:avLst/>
          </a:prstGeom>
          <a:noFill/>
          <a:ln/>
        </p:spPr>
        <p:txBody>
          <a:bodyPr wrap="square" rtlCol="0" anchor="t"/>
          <a:lstStyle/>
          <a:p>
            <a:pPr marL="0" indent="0">
              <a:lnSpc>
                <a:spcPts val="2799"/>
              </a:lnSpc>
              <a:buNone/>
            </a:pPr>
            <a:r>
              <a:rPr lang="en-US" sz="1750" dirty="0">
                <a:solidFill>
                  <a:srgbClr val="272525"/>
                </a:solidFill>
                <a:ea typeface="Eudoxus Sans" pitchFamily="34" charset="-122"/>
                <a:cs typeface="Eudoxus Sans" pitchFamily="34" charset="-120"/>
              </a:rPr>
              <a:t>In a world embracing digital transformation, e-books and virtual bookstores have become an essential part of our reading culture. Explore how this shift is shaping the way we access and enjoy literature.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DFAF7">
              <a:alpha val="85000"/>
            </a:srgbClr>
          </a:solidFill>
          <a:ln/>
        </p:spPr>
      </p:sp>
      <p:sp>
        <p:nvSpPr>
          <p:cNvPr id="6" name="Text 3"/>
          <p:cNvSpPr/>
          <p:nvPr/>
        </p:nvSpPr>
        <p:spPr>
          <a:xfrm>
            <a:off x="2037993" y="2195870"/>
            <a:ext cx="8745141" cy="694373"/>
          </a:xfrm>
          <a:prstGeom prst="rect">
            <a:avLst/>
          </a:prstGeom>
          <a:noFill/>
          <a:ln/>
        </p:spPr>
        <p:txBody>
          <a:bodyPr wrap="none" rtlCol="0" anchor="t"/>
          <a:lstStyle/>
          <a:p>
            <a:pPr marL="0" indent="0">
              <a:lnSpc>
                <a:spcPts val="5468"/>
              </a:lnSpc>
              <a:buNone/>
            </a:pPr>
            <a:r>
              <a:rPr lang="en-US" sz="4374" b="1" kern="0" spc="-131" dirty="0">
                <a:solidFill>
                  <a:srgbClr val="591CE6"/>
                </a:solidFill>
                <a:ea typeface="p22-mackinac-pro" pitchFamily="34" charset="-122"/>
                <a:cs typeface="MV Boli" panose="02000500030200090000" pitchFamily="2" charset="0"/>
              </a:rPr>
              <a:t>Benefits</a:t>
            </a:r>
            <a:r>
              <a:rPr lang="en-US" sz="4374" b="1" kern="0" spc="-131" dirty="0">
                <a:solidFill>
                  <a:srgbClr val="591CE6"/>
                </a:solidFill>
                <a:ea typeface="p22-mackinac-pro" pitchFamily="34" charset="-122"/>
                <a:cs typeface="p22-mackinac-pro" pitchFamily="34" charset="-120"/>
              </a:rPr>
              <a:t> of Virtual Bookstores</a:t>
            </a:r>
            <a:endParaRPr lang="en-US" sz="4374" dirty="0"/>
          </a:p>
        </p:txBody>
      </p:sp>
      <p:sp>
        <p:nvSpPr>
          <p:cNvPr id="7" name="Shape 4"/>
          <p:cNvSpPr/>
          <p:nvPr/>
        </p:nvSpPr>
        <p:spPr>
          <a:xfrm>
            <a:off x="2037993" y="3223498"/>
            <a:ext cx="3370064" cy="2810113"/>
          </a:xfrm>
          <a:prstGeom prst="roundRect">
            <a:avLst>
              <a:gd name="adj" fmla="val 3558"/>
            </a:avLst>
          </a:prstGeom>
          <a:solidFill>
            <a:srgbClr val="E0D7F4"/>
          </a:solidFill>
          <a:ln w="13811">
            <a:solidFill>
              <a:srgbClr val="C1AFE9"/>
            </a:solidFill>
            <a:prstDash val="solid"/>
          </a:ln>
        </p:spPr>
      </p:sp>
      <p:sp>
        <p:nvSpPr>
          <p:cNvPr id="8" name="Text 5"/>
          <p:cNvSpPr/>
          <p:nvPr/>
        </p:nvSpPr>
        <p:spPr>
          <a:xfrm>
            <a:off x="2273975" y="3459480"/>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MS Gothic" panose="020B0609070205080204" pitchFamily="49" charset="-128"/>
                <a:ea typeface="MS Gothic" panose="020B0609070205080204" pitchFamily="49" charset="-128"/>
                <a:cs typeface="p22-mackinac-pro" pitchFamily="34" charset="-120"/>
              </a:rPr>
              <a:t>Convenience </a:t>
            </a:r>
            <a:r>
              <a:rPr lang="en-US" sz="2187" b="1" kern="0" spc="-66" dirty="0">
                <a:solidFill>
                  <a:srgbClr val="000000"/>
                </a:solidFill>
                <a:latin typeface="MS Gothic" panose="020B0609070205080204" pitchFamily="49" charset="-128"/>
                <a:ea typeface="MS Gothic" panose="020B0609070205080204" pitchFamily="49" charset="-128"/>
                <a:cs typeface="p22-mackinac-pro" pitchFamily="34" charset="-120"/>
              </a:rPr>
              <a:t>📚</a:t>
            </a:r>
            <a:endParaRPr lang="en-US" sz="2187" dirty="0">
              <a:latin typeface="MS Gothic" panose="020B0609070205080204" pitchFamily="49" charset="-128"/>
              <a:ea typeface="MS Gothic" panose="020B0609070205080204" pitchFamily="49" charset="-128"/>
            </a:endParaRPr>
          </a:p>
        </p:txBody>
      </p:sp>
      <p:sp>
        <p:nvSpPr>
          <p:cNvPr id="9" name="Text 6"/>
          <p:cNvSpPr/>
          <p:nvPr/>
        </p:nvSpPr>
        <p:spPr>
          <a:xfrm>
            <a:off x="2273975" y="4028837"/>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Aptos" panose="020B0004020202020204" pitchFamily="34" charset="0"/>
                <a:ea typeface="Eudoxus Sans" pitchFamily="34" charset="-122"/>
                <a:cs typeface="Eudoxus Sans" pitchFamily="34" charset="-120"/>
              </a:rPr>
              <a:t>Access millions of books anytime, anywhere, without the need for physical storage space.</a:t>
            </a:r>
            <a:endParaRPr lang="en-US" sz="1750" dirty="0">
              <a:latin typeface="Aptos" panose="020B0004020202020204" pitchFamily="34" charset="0"/>
            </a:endParaRPr>
          </a:p>
        </p:txBody>
      </p:sp>
      <p:sp>
        <p:nvSpPr>
          <p:cNvPr id="10" name="Shape 7"/>
          <p:cNvSpPr/>
          <p:nvPr/>
        </p:nvSpPr>
        <p:spPr>
          <a:xfrm>
            <a:off x="5630228" y="3223498"/>
            <a:ext cx="3370064" cy="2810113"/>
          </a:xfrm>
          <a:prstGeom prst="roundRect">
            <a:avLst>
              <a:gd name="adj" fmla="val 3558"/>
            </a:avLst>
          </a:prstGeom>
          <a:solidFill>
            <a:srgbClr val="E0D7F4"/>
          </a:solidFill>
          <a:ln w="13811">
            <a:solidFill>
              <a:srgbClr val="C1AFE9"/>
            </a:solidFill>
            <a:prstDash val="solid"/>
          </a:ln>
        </p:spPr>
      </p:sp>
      <p:sp>
        <p:nvSpPr>
          <p:cNvPr id="11" name="Text 8"/>
          <p:cNvSpPr/>
          <p:nvPr/>
        </p:nvSpPr>
        <p:spPr>
          <a:xfrm>
            <a:off x="5866209" y="3459480"/>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Comic Sans MS" panose="030F0702030302020204" pitchFamily="66" charset="0"/>
                <a:ea typeface="p22-mackinac-pro" pitchFamily="34" charset="-122"/>
                <a:cs typeface="p22-mackinac-pro" pitchFamily="34" charset="-120"/>
              </a:rPr>
              <a:t>Cost-Effective </a:t>
            </a:r>
            <a:r>
              <a:rPr lang="en-US" sz="2187" b="1" kern="0" spc="-66" dirty="0">
                <a:solidFill>
                  <a:srgbClr val="000000"/>
                </a:solidFill>
                <a:latin typeface="Comic Sans MS" panose="030F0702030302020204" pitchFamily="66" charset="0"/>
                <a:ea typeface="p22-mackinac-pro" pitchFamily="34" charset="-122"/>
                <a:cs typeface="p22-mackinac-pro" pitchFamily="34" charset="-120"/>
              </a:rPr>
              <a:t>💰</a:t>
            </a:r>
            <a:endParaRPr lang="en-US" sz="2187" dirty="0">
              <a:latin typeface="Comic Sans MS" panose="030F0702030302020204" pitchFamily="66" charset="0"/>
            </a:endParaRPr>
          </a:p>
        </p:txBody>
      </p:sp>
      <p:sp>
        <p:nvSpPr>
          <p:cNvPr id="12" name="Text 9"/>
          <p:cNvSpPr/>
          <p:nvPr/>
        </p:nvSpPr>
        <p:spPr>
          <a:xfrm>
            <a:off x="5866209" y="4028837"/>
            <a:ext cx="2898100" cy="1066205"/>
          </a:xfrm>
          <a:prstGeom prst="rect">
            <a:avLst/>
          </a:prstGeom>
          <a:noFill/>
          <a:ln/>
        </p:spPr>
        <p:txBody>
          <a:bodyPr wrap="square" rtlCol="0" anchor="t"/>
          <a:lstStyle/>
          <a:p>
            <a:pPr marL="0" indent="0">
              <a:lnSpc>
                <a:spcPts val="2799"/>
              </a:lnSpc>
              <a:buNone/>
            </a:pPr>
            <a:r>
              <a:rPr lang="en-US" sz="1750" dirty="0">
                <a:solidFill>
                  <a:srgbClr val="272525"/>
                </a:solidFill>
                <a:latin typeface="Candara" panose="020E0502030303020204" pitchFamily="34" charset="0"/>
                <a:ea typeface="Eudoxus Sans" pitchFamily="34" charset="-122"/>
                <a:cs typeface="Eudoxus Sans" pitchFamily="34" charset="-120"/>
              </a:rPr>
              <a:t>Save money on shipping and printing costs with instant digital downloads.</a:t>
            </a:r>
            <a:endParaRPr lang="en-US" sz="1750" dirty="0">
              <a:latin typeface="Candara" panose="020E0502030303020204" pitchFamily="34" charset="0"/>
            </a:endParaRPr>
          </a:p>
        </p:txBody>
      </p:sp>
      <p:sp>
        <p:nvSpPr>
          <p:cNvPr id="13" name="Shape 10"/>
          <p:cNvSpPr/>
          <p:nvPr/>
        </p:nvSpPr>
        <p:spPr>
          <a:xfrm>
            <a:off x="9222462" y="3223498"/>
            <a:ext cx="3370064" cy="2810113"/>
          </a:xfrm>
          <a:prstGeom prst="roundRect">
            <a:avLst>
              <a:gd name="adj" fmla="val 3558"/>
            </a:avLst>
          </a:prstGeom>
          <a:solidFill>
            <a:srgbClr val="E0D7F4"/>
          </a:solidFill>
          <a:ln w="13811">
            <a:solidFill>
              <a:srgbClr val="C1AFE9"/>
            </a:solidFill>
            <a:prstDash val="solid"/>
          </a:ln>
        </p:spPr>
      </p:sp>
      <p:sp>
        <p:nvSpPr>
          <p:cNvPr id="14" name="Text 11"/>
          <p:cNvSpPr/>
          <p:nvPr/>
        </p:nvSpPr>
        <p:spPr>
          <a:xfrm>
            <a:off x="9458444" y="3459480"/>
            <a:ext cx="289810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Comic Sans MS" panose="030F0702030302020204" pitchFamily="66" charset="0"/>
                <a:ea typeface="p22-mackinac-pro" pitchFamily="34" charset="-122"/>
                <a:cs typeface="p22-mackinac-pro" pitchFamily="34" charset="-120"/>
              </a:rPr>
              <a:t>Environmental Friendly </a:t>
            </a:r>
            <a:r>
              <a:rPr lang="en-US" sz="2187" b="1" kern="0" spc="-66" dirty="0">
                <a:solidFill>
                  <a:srgbClr val="000000"/>
                </a:solidFill>
                <a:latin typeface="Comic Sans MS" panose="030F0702030302020204" pitchFamily="66" charset="0"/>
                <a:ea typeface="p22-mackinac-pro" pitchFamily="34" charset="-122"/>
                <a:cs typeface="p22-mackinac-pro" pitchFamily="34" charset="-120"/>
              </a:rPr>
              <a:t>♻️</a:t>
            </a:r>
            <a:endParaRPr lang="en-US" sz="2187" dirty="0">
              <a:latin typeface="Comic Sans MS" panose="030F0702030302020204" pitchFamily="66" charset="0"/>
            </a:endParaRPr>
          </a:p>
        </p:txBody>
      </p:sp>
      <p:sp>
        <p:nvSpPr>
          <p:cNvPr id="15" name="Text 12"/>
          <p:cNvSpPr/>
          <p:nvPr/>
        </p:nvSpPr>
        <p:spPr>
          <a:xfrm>
            <a:off x="9458444" y="4376023"/>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Candara" panose="020E0502030303020204" pitchFamily="34" charset="0"/>
                <a:ea typeface="Eudoxus Sans" pitchFamily="34" charset="-122"/>
                <a:cs typeface="Eudoxus Sans" pitchFamily="34" charset="-120"/>
              </a:rPr>
              <a:t>Reduce paper consumption and carbon footprint by opting for e-books.</a:t>
            </a:r>
            <a:endParaRPr lang="en-US" sz="1750" dirty="0">
              <a:latin typeface="Candara" panose="020E05020303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DFAF7">
              <a:alpha val="85000"/>
            </a:srgbClr>
          </a:solidFill>
          <a:ln/>
        </p:spPr>
      </p:sp>
      <p:sp>
        <p:nvSpPr>
          <p:cNvPr id="6" name="Text 3"/>
          <p:cNvSpPr/>
          <p:nvPr/>
        </p:nvSpPr>
        <p:spPr>
          <a:xfrm>
            <a:off x="2037993" y="2454235"/>
            <a:ext cx="9888617"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Microsoft Sans Serif" panose="020B0604020202020204" pitchFamily="34" charset="0"/>
                <a:ea typeface="Microsoft Sans Serif" panose="020B0604020202020204" pitchFamily="34" charset="0"/>
                <a:cs typeface="Microsoft Sans Serif" panose="020B0604020202020204" pitchFamily="34" charset="0"/>
              </a:rPr>
              <a:t>Features of E Library Virtual Bookstore</a:t>
            </a:r>
            <a:endParaRPr lang="en-US" sz="4374"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Text 4"/>
          <p:cNvSpPr/>
          <p:nvPr/>
        </p:nvSpPr>
        <p:spPr>
          <a:xfrm>
            <a:off x="2393394" y="3481864"/>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Candara" panose="020E0502030303020204" pitchFamily="34" charset="0"/>
                <a:ea typeface="Eudoxus Sans" pitchFamily="34" charset="-122"/>
                <a:cs typeface="Eudoxus Sans" pitchFamily="34" charset="-120"/>
              </a:rPr>
              <a:t>Personalized book recommendations based on your reading preferences.</a:t>
            </a:r>
            <a:endParaRPr lang="en-US" sz="1750" dirty="0">
              <a:latin typeface="Candara" panose="020E0502030303020204" pitchFamily="34" charset="0"/>
            </a:endParaRPr>
          </a:p>
        </p:txBody>
      </p:sp>
      <p:sp>
        <p:nvSpPr>
          <p:cNvPr id="8" name="Text 5"/>
          <p:cNvSpPr/>
          <p:nvPr/>
        </p:nvSpPr>
        <p:spPr>
          <a:xfrm>
            <a:off x="2393394" y="392608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ea typeface="Eudoxus Sans" pitchFamily="34" charset="-122"/>
                <a:cs typeface="Eudoxus Sans" pitchFamily="34" charset="-120"/>
              </a:rPr>
              <a:t>User-friendly interface for seamless browsing and book exploration.</a:t>
            </a:r>
            <a:endParaRPr lang="en-US" sz="1750" dirty="0"/>
          </a:p>
        </p:txBody>
      </p:sp>
      <p:sp>
        <p:nvSpPr>
          <p:cNvPr id="9" name="Text 6"/>
          <p:cNvSpPr/>
          <p:nvPr/>
        </p:nvSpPr>
        <p:spPr>
          <a:xfrm>
            <a:off x="2393394" y="437030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Candara" panose="020E0502030303020204" pitchFamily="34" charset="0"/>
                <a:ea typeface="Eudoxus Sans" pitchFamily="34" charset="-122"/>
                <a:cs typeface="Eudoxus Sans" pitchFamily="34" charset="-120"/>
              </a:rPr>
              <a:t>Bookmarking and highlighting functionality for easy note-taking.</a:t>
            </a:r>
            <a:endParaRPr lang="en-US" sz="1750" dirty="0">
              <a:latin typeface="Candara" panose="020E0502030303020204" pitchFamily="34" charset="0"/>
            </a:endParaRPr>
          </a:p>
        </p:txBody>
      </p:sp>
      <p:sp>
        <p:nvSpPr>
          <p:cNvPr id="10" name="Text 7"/>
          <p:cNvSpPr/>
          <p:nvPr/>
        </p:nvSpPr>
        <p:spPr>
          <a:xfrm>
            <a:off x="2393394" y="481453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Candara" panose="020E0502030303020204" pitchFamily="34" charset="0"/>
                <a:ea typeface="Eudoxus Sans" pitchFamily="34" charset="-122"/>
                <a:cs typeface="Eudoxus Sans" pitchFamily="34" charset="-120"/>
              </a:rPr>
              <a:t>Integrated book reviews and rating to aid in your book selection.</a:t>
            </a:r>
            <a:endParaRPr lang="en-US" sz="1750" dirty="0">
              <a:latin typeface="Candara" panose="020E0502030303020204" pitchFamily="34" charset="0"/>
            </a:endParaRPr>
          </a:p>
        </p:txBody>
      </p:sp>
      <p:sp>
        <p:nvSpPr>
          <p:cNvPr id="11" name="Text 8"/>
          <p:cNvSpPr/>
          <p:nvPr/>
        </p:nvSpPr>
        <p:spPr>
          <a:xfrm>
            <a:off x="2037993" y="5419844"/>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1" y="0"/>
            <a:ext cx="5938221" cy="8229600"/>
          </a:xfrm>
          <a:prstGeom prst="rect">
            <a:avLst/>
          </a:prstGeom>
        </p:spPr>
      </p:pic>
      <p:sp>
        <p:nvSpPr>
          <p:cNvPr id="5"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METHODOLOGY </a:t>
            </a:r>
            <a:endParaRPr lang="en-US" sz="4374" dirty="0"/>
          </a:p>
        </p:txBody>
      </p:sp>
      <p:sp>
        <p:nvSpPr>
          <p:cNvPr id="6"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Dubai Medium" panose="020B0603030403030204" pitchFamily="34" charset="-78"/>
                <a:ea typeface="Eudoxus Sans" pitchFamily="34" charset="-122"/>
                <a:cs typeface="Dubai Medium" panose="020B0603030403030204" pitchFamily="34" charset="-78"/>
              </a:rPr>
              <a:t>In its most common sense, methodology is the study of research methods. However, the term can also refer to the methods themselves or to the philosophical discussion of associated background assumptions.</a:t>
            </a:r>
            <a:endParaRPr lang="en-US" sz="1750" dirty="0">
              <a:latin typeface="Dubai Medium" panose="020B0603030403030204" pitchFamily="34" charset="-78"/>
              <a:cs typeface="Dubai Medium" panose="020B0603030403030204" pitchFamily="34"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540027" y="-32274"/>
            <a:ext cx="15159669" cy="8229600"/>
          </a:xfrm>
          <a:prstGeom prst="rect">
            <a:avLst/>
          </a:prstGeom>
          <a:solidFill>
            <a:srgbClr val="FDFAF7"/>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14162"/>
            <a:ext cx="9306401"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Microsoft Sans Serif" panose="020B0604020202020204" pitchFamily="34" charset="0"/>
                <a:ea typeface="Microsoft Sans Serif" panose="020B0604020202020204" pitchFamily="34" charset="0"/>
                <a:cs typeface="Microsoft Sans Serif" panose="020B0604020202020204" pitchFamily="34" charset="0"/>
              </a:rPr>
              <a:t>How to Access and Navigate the Virtual Bookstore</a:t>
            </a:r>
            <a:endParaRPr lang="en-US" sz="4374"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Shape 3"/>
          <p:cNvSpPr/>
          <p:nvPr/>
        </p:nvSpPr>
        <p:spPr>
          <a:xfrm>
            <a:off x="833199" y="2809756"/>
            <a:ext cx="499943" cy="499943"/>
          </a:xfrm>
          <a:prstGeom prst="roundRect">
            <a:avLst>
              <a:gd name="adj" fmla="val 20000"/>
            </a:avLst>
          </a:prstGeom>
          <a:solidFill>
            <a:srgbClr val="E0D7F4"/>
          </a:solidFill>
          <a:ln w="13811">
            <a:solidFill>
              <a:srgbClr val="C1AFE9"/>
            </a:solidFill>
            <a:prstDash val="solid"/>
          </a:ln>
        </p:spPr>
      </p:sp>
      <p:sp>
        <p:nvSpPr>
          <p:cNvPr id="7" name="Text 4"/>
          <p:cNvSpPr/>
          <p:nvPr/>
        </p:nvSpPr>
        <p:spPr>
          <a:xfrm>
            <a:off x="1019532" y="2851428"/>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5"/>
          <p:cNvSpPr/>
          <p:nvPr/>
        </p:nvSpPr>
        <p:spPr>
          <a:xfrm>
            <a:off x="1555313" y="2886075"/>
            <a:ext cx="2799159" cy="347186"/>
          </a:xfrm>
          <a:prstGeom prst="rect">
            <a:avLst/>
          </a:prstGeom>
          <a:noFill/>
          <a:ln/>
        </p:spPr>
        <p:txBody>
          <a:bodyPr wrap="none" rtlCol="0" anchor="t"/>
          <a:lstStyle/>
          <a:p>
            <a:pPr marL="0" indent="0">
              <a:lnSpc>
                <a:spcPts val="2734"/>
              </a:lnSpc>
              <a:buNone/>
            </a:pPr>
            <a:r>
              <a:rPr lang="en-US" sz="2187" b="1" kern="0" spc="-66" dirty="0">
                <a:solidFill>
                  <a:srgbClr val="272525"/>
                </a:solidFill>
                <a:ea typeface="p22-mackinac-pro" pitchFamily="34" charset="-122"/>
                <a:cs typeface="Mongolian Baiti" panose="03000500000000000000" pitchFamily="66" charset="0"/>
              </a:rPr>
              <a:t>Dow</a:t>
            </a:r>
            <a:r>
              <a:rPr lang="en-US" sz="2187" b="1" kern="0" spc="-66" dirty="0">
                <a:solidFill>
                  <a:srgbClr val="272525"/>
                </a:solidFill>
                <a:ea typeface="p22-mackinac-pro" pitchFamily="34" charset="-122"/>
                <a:cs typeface="p22-mackinac-pro" pitchFamily="34" charset="-120"/>
              </a:rPr>
              <a:t>nload the App </a:t>
            </a:r>
            <a:r>
              <a:rPr lang="en-US" sz="2187" b="1" kern="0" spc="-66" dirty="0">
                <a:solidFill>
                  <a:srgbClr val="000000"/>
                </a:solidFill>
                <a:ea typeface="p22-mackinac-pro" pitchFamily="34" charset="-122"/>
                <a:cs typeface="p22-mackinac-pro" pitchFamily="34" charset="-120"/>
              </a:rPr>
              <a:t>📱</a:t>
            </a:r>
            <a:endParaRPr lang="en-US" sz="2187" dirty="0"/>
          </a:p>
        </p:txBody>
      </p:sp>
      <p:sp>
        <p:nvSpPr>
          <p:cNvPr id="9" name="Text 6"/>
          <p:cNvSpPr/>
          <p:nvPr/>
        </p:nvSpPr>
        <p:spPr>
          <a:xfrm>
            <a:off x="1555313" y="3455432"/>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Dubai Medium" panose="020B0603030403030204" pitchFamily="34" charset="-78"/>
                <a:ea typeface="Eudoxus Sans" pitchFamily="34" charset="-122"/>
                <a:cs typeface="Dubai Medium" panose="020B0603030403030204" pitchFamily="34" charset="-78"/>
              </a:rPr>
              <a:t>Access the virtual bookstore through our mobile app, available on iOS and Android.</a:t>
            </a:r>
            <a:endParaRPr lang="en-US" sz="1750" dirty="0">
              <a:latin typeface="Dubai Medium" panose="020B0603030403030204" pitchFamily="34" charset="-78"/>
              <a:cs typeface="Dubai Medium" panose="020B0603030403030204" pitchFamily="34" charset="-78"/>
            </a:endParaRPr>
          </a:p>
        </p:txBody>
      </p:sp>
      <p:sp>
        <p:nvSpPr>
          <p:cNvPr id="10" name="Shape 7"/>
          <p:cNvSpPr/>
          <p:nvPr/>
        </p:nvSpPr>
        <p:spPr>
          <a:xfrm>
            <a:off x="833199" y="4561999"/>
            <a:ext cx="499943" cy="499943"/>
          </a:xfrm>
          <a:prstGeom prst="roundRect">
            <a:avLst>
              <a:gd name="adj" fmla="val 20000"/>
            </a:avLst>
          </a:prstGeom>
          <a:solidFill>
            <a:srgbClr val="E0D7F4"/>
          </a:solidFill>
          <a:ln w="13811">
            <a:solidFill>
              <a:srgbClr val="C1AFE9"/>
            </a:solidFill>
            <a:prstDash val="solid"/>
          </a:ln>
        </p:spPr>
      </p:sp>
      <p:sp>
        <p:nvSpPr>
          <p:cNvPr id="11" name="Text 8"/>
          <p:cNvSpPr/>
          <p:nvPr/>
        </p:nvSpPr>
        <p:spPr>
          <a:xfrm>
            <a:off x="992862" y="4603671"/>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9"/>
          <p:cNvSpPr/>
          <p:nvPr/>
        </p:nvSpPr>
        <p:spPr>
          <a:xfrm>
            <a:off x="1555313" y="4638318"/>
            <a:ext cx="2737485"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Microsoft Sans Serif" panose="020B0604020202020204" pitchFamily="34" charset="0"/>
                <a:ea typeface="Microsoft Sans Serif" panose="020B0604020202020204" pitchFamily="34" charset="0"/>
                <a:cs typeface="Microsoft Sans Serif" panose="020B0604020202020204" pitchFamily="34" charset="0"/>
              </a:rPr>
              <a:t>Create an Account </a:t>
            </a:r>
            <a:r>
              <a:rPr lang="en-US" sz="2187" b="1" kern="0" spc="-66"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US" sz="2187"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Text 10"/>
          <p:cNvSpPr/>
          <p:nvPr/>
        </p:nvSpPr>
        <p:spPr>
          <a:xfrm>
            <a:off x="1555313" y="5207675"/>
            <a:ext cx="8584287" cy="355402"/>
          </a:xfrm>
          <a:prstGeom prst="rect">
            <a:avLst/>
          </a:prstGeom>
          <a:noFill/>
          <a:ln/>
        </p:spPr>
        <p:txBody>
          <a:bodyPr wrap="none" rtlCol="0" anchor="t"/>
          <a:lstStyle/>
          <a:p>
            <a:pPr marL="0" indent="0">
              <a:lnSpc>
                <a:spcPts val="2799"/>
              </a:lnSpc>
              <a:buNone/>
            </a:pPr>
            <a:r>
              <a:rPr lang="en-US" sz="1750" dirty="0">
                <a:solidFill>
                  <a:srgbClr val="272525"/>
                </a:solidFill>
                <a:latin typeface="Dubai Medium" panose="020B0603030403030204" pitchFamily="34" charset="-78"/>
                <a:ea typeface="Eudoxus Sans" pitchFamily="34" charset="-122"/>
                <a:cs typeface="Dubai Medium" panose="020B0603030403030204" pitchFamily="34" charset="-78"/>
              </a:rPr>
              <a:t>Sign up to personalize your reading experience and explore exclusive content.</a:t>
            </a:r>
            <a:endParaRPr lang="en-US" sz="1750" dirty="0">
              <a:latin typeface="Dubai Medium" panose="020B0603030403030204" pitchFamily="34" charset="-78"/>
              <a:cs typeface="Dubai Medium" panose="020B0603030403030204" pitchFamily="34" charset="-78"/>
            </a:endParaRPr>
          </a:p>
        </p:txBody>
      </p:sp>
      <p:sp>
        <p:nvSpPr>
          <p:cNvPr id="14" name="Shape 11"/>
          <p:cNvSpPr/>
          <p:nvPr/>
        </p:nvSpPr>
        <p:spPr>
          <a:xfrm>
            <a:off x="833199" y="5958840"/>
            <a:ext cx="499943" cy="499943"/>
          </a:xfrm>
          <a:prstGeom prst="roundRect">
            <a:avLst>
              <a:gd name="adj" fmla="val 20000"/>
            </a:avLst>
          </a:prstGeom>
          <a:solidFill>
            <a:srgbClr val="E0D7F4"/>
          </a:solidFill>
          <a:ln w="13811">
            <a:solidFill>
              <a:srgbClr val="C1AFE9"/>
            </a:solidFill>
            <a:prstDash val="solid"/>
          </a:ln>
        </p:spPr>
      </p:sp>
      <p:sp>
        <p:nvSpPr>
          <p:cNvPr id="15" name="Text 12"/>
          <p:cNvSpPr/>
          <p:nvPr/>
        </p:nvSpPr>
        <p:spPr>
          <a:xfrm>
            <a:off x="989052" y="6000512"/>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3"/>
          <p:cNvSpPr/>
          <p:nvPr/>
        </p:nvSpPr>
        <p:spPr>
          <a:xfrm>
            <a:off x="1555313" y="6035159"/>
            <a:ext cx="2971562"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Intuitive Navigation </a:t>
            </a:r>
            <a:r>
              <a:rPr lang="en-US" sz="2187" b="1" kern="0" spc="-66"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7" name="Text 14"/>
          <p:cNvSpPr/>
          <p:nvPr/>
        </p:nvSpPr>
        <p:spPr>
          <a:xfrm>
            <a:off x="1555313" y="6604516"/>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Dubai Medium" panose="020B0603030403030204" pitchFamily="34" charset="-78"/>
                <a:ea typeface="Eudoxus Sans" pitchFamily="34" charset="-122"/>
                <a:cs typeface="Dubai Medium" panose="020B0603030403030204" pitchFamily="34" charset="-78"/>
              </a:rPr>
              <a:t>Easily navigate through genres, categories, and your personal library with our intuitive interface.</a:t>
            </a:r>
            <a:endParaRPr lang="en-US" sz="1750" dirty="0">
              <a:latin typeface="Dubai Medium" panose="020B0603030403030204" pitchFamily="34" charset="-78"/>
              <a:cs typeface="Dubai Medium" panose="020B0603030403030204" pitchFamily="34" charset="-7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30943" y="9427"/>
            <a:ext cx="14630400" cy="8229600"/>
          </a:xfrm>
          <a:prstGeom prst="rect">
            <a:avLst/>
          </a:prstGeom>
          <a:solidFill>
            <a:srgbClr val="FDFAF7"/>
          </a:solidFill>
          <a:ln w="13811">
            <a:solidFill>
              <a:srgbClr val="E5E0DF"/>
            </a:solidFill>
            <a:prstDash val="solid"/>
          </a:ln>
        </p:spPr>
      </p:sp>
      <p:sp>
        <p:nvSpPr>
          <p:cNvPr id="4" name="Text 2"/>
          <p:cNvSpPr/>
          <p:nvPr/>
        </p:nvSpPr>
        <p:spPr>
          <a:xfrm>
            <a:off x="2037993" y="1392555"/>
            <a:ext cx="9580483"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Microsoft Sans Serif" panose="020B0604020202020204" pitchFamily="34" charset="0"/>
                <a:ea typeface="Microsoft Sans Serif" panose="020B0604020202020204" pitchFamily="34" charset="0"/>
                <a:cs typeface="Microsoft Sans Serif" panose="020B0604020202020204" pitchFamily="34" charset="0"/>
              </a:rPr>
              <a:t>Available Genres and Book Categories</a:t>
            </a:r>
            <a:endParaRPr lang="en-US" sz="4374"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5" name="Image 0" descr="preencoded.png"/>
          <p:cNvPicPr>
            <a:picLocks noChangeAspect="1"/>
          </p:cNvPicPr>
          <p:nvPr/>
        </p:nvPicPr>
        <p:blipFill>
          <a:blip r:embed="rId3"/>
          <a:stretch>
            <a:fillRect/>
          </a:stretch>
        </p:blipFill>
        <p:spPr>
          <a:xfrm>
            <a:off x="2037993" y="2531269"/>
            <a:ext cx="3295888" cy="2036921"/>
          </a:xfrm>
          <a:prstGeom prst="rect">
            <a:avLst/>
          </a:prstGeom>
        </p:spPr>
      </p:pic>
      <p:sp>
        <p:nvSpPr>
          <p:cNvPr id="6" name="Text 3"/>
          <p:cNvSpPr/>
          <p:nvPr/>
        </p:nvSpPr>
        <p:spPr>
          <a:xfrm>
            <a:off x="2037993" y="4845844"/>
            <a:ext cx="2318980"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Microsoft Sans Serif" panose="020B0604020202020204" pitchFamily="34" charset="0"/>
                <a:ea typeface="Microsoft Sans Serif" panose="020B0604020202020204" pitchFamily="34" charset="0"/>
                <a:cs typeface="Microsoft Sans Serif" panose="020B0604020202020204" pitchFamily="34" charset="0"/>
              </a:rPr>
              <a:t>Mystery &amp; Thriller</a:t>
            </a:r>
            <a:endParaRPr lang="en-US" sz="2187"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Text 4"/>
          <p:cNvSpPr/>
          <p:nvPr/>
        </p:nvSpPr>
        <p:spPr>
          <a:xfrm>
            <a:off x="2037993" y="5415201"/>
            <a:ext cx="3295888" cy="1421606"/>
          </a:xfrm>
          <a:prstGeom prst="rect">
            <a:avLst/>
          </a:prstGeom>
          <a:noFill/>
          <a:ln/>
        </p:spPr>
        <p:txBody>
          <a:bodyPr wrap="square" rtlCol="0" anchor="t"/>
          <a:lstStyle/>
          <a:p>
            <a:pPr marL="0" indent="0" algn="l">
              <a:lnSpc>
                <a:spcPts val="2799"/>
              </a:lnSpc>
              <a:buNone/>
            </a:pPr>
            <a:r>
              <a:rPr lang="en-US" sz="1750" dirty="0">
                <a:solidFill>
                  <a:srgbClr val="272525"/>
                </a:solidFill>
                <a:ea typeface="Eudoxus Sans" pitchFamily="34" charset="-122"/>
                <a:cs typeface="Eudoxus Sans" pitchFamily="34" charset="-120"/>
              </a:rPr>
              <a:t>Delve into suspenseful narratives and solve thrilling mysteries from renowned authors.</a:t>
            </a:r>
            <a:endParaRPr lang="en-US" sz="1750" dirty="0"/>
          </a:p>
        </p:txBody>
      </p:sp>
      <p:pic>
        <p:nvPicPr>
          <p:cNvPr id="8" name="Image 1" descr="preencoded.png"/>
          <p:cNvPicPr>
            <a:picLocks noChangeAspect="1"/>
          </p:cNvPicPr>
          <p:nvPr/>
        </p:nvPicPr>
        <p:blipFill>
          <a:blip r:embed="rId4"/>
          <a:stretch>
            <a:fillRect/>
          </a:stretch>
        </p:blipFill>
        <p:spPr>
          <a:xfrm>
            <a:off x="5667137" y="2531269"/>
            <a:ext cx="3296007" cy="2037040"/>
          </a:xfrm>
          <a:prstGeom prst="rect">
            <a:avLst/>
          </a:prstGeom>
        </p:spPr>
      </p:pic>
      <p:sp>
        <p:nvSpPr>
          <p:cNvPr id="9" name="Text 5"/>
          <p:cNvSpPr/>
          <p:nvPr/>
        </p:nvSpPr>
        <p:spPr>
          <a:xfrm>
            <a:off x="5667137" y="4845963"/>
            <a:ext cx="3236000"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Microsoft JhengHei" panose="020B0604030504040204" pitchFamily="34" charset="-120"/>
                <a:ea typeface="Microsoft JhengHei" panose="020B0604030504040204" pitchFamily="34" charset="-120"/>
                <a:cs typeface="p22-mackinac-pro" pitchFamily="34" charset="-120"/>
              </a:rPr>
              <a:t>Fantasy &amp; Science Fiction</a:t>
            </a:r>
            <a:endParaRPr lang="en-US" sz="2187" dirty="0">
              <a:latin typeface="Microsoft JhengHei" panose="020B0604030504040204" pitchFamily="34" charset="-120"/>
              <a:ea typeface="Microsoft JhengHei" panose="020B0604030504040204" pitchFamily="34" charset="-120"/>
            </a:endParaRPr>
          </a:p>
        </p:txBody>
      </p:sp>
      <p:sp>
        <p:nvSpPr>
          <p:cNvPr id="10" name="Text 6"/>
          <p:cNvSpPr/>
          <p:nvPr/>
        </p:nvSpPr>
        <p:spPr>
          <a:xfrm>
            <a:off x="5667137" y="5415320"/>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ea typeface="Eudoxus Sans" pitchFamily="34" charset="-122"/>
                <a:cs typeface="Eudoxus Sans" pitchFamily="34" charset="-120"/>
              </a:rPr>
              <a:t>Embark on epic adventures, explore imaginative worlds, and push the boundaries of reality.</a:t>
            </a:r>
            <a:endParaRPr lang="en-US" sz="1750" dirty="0"/>
          </a:p>
        </p:txBody>
      </p:sp>
      <p:pic>
        <p:nvPicPr>
          <p:cNvPr id="11" name="Image 2" descr="preencoded.png"/>
          <p:cNvPicPr>
            <a:picLocks noChangeAspect="1"/>
          </p:cNvPicPr>
          <p:nvPr/>
        </p:nvPicPr>
        <p:blipFill>
          <a:blip r:embed="rId5"/>
          <a:stretch>
            <a:fillRect/>
          </a:stretch>
        </p:blipFill>
        <p:spPr>
          <a:xfrm>
            <a:off x="9296400" y="2531269"/>
            <a:ext cx="3296007" cy="2037040"/>
          </a:xfrm>
          <a:prstGeom prst="rect">
            <a:avLst/>
          </a:prstGeom>
        </p:spPr>
      </p:pic>
      <p:sp>
        <p:nvSpPr>
          <p:cNvPr id="12" name="Text 7"/>
          <p:cNvSpPr/>
          <p:nvPr/>
        </p:nvSpPr>
        <p:spPr>
          <a:xfrm>
            <a:off x="9296400" y="4845963"/>
            <a:ext cx="3275528"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Romance &amp; Relationships</a:t>
            </a:r>
            <a:endParaRPr lang="en-US" sz="2187" dirty="0"/>
          </a:p>
        </p:txBody>
      </p:sp>
      <p:sp>
        <p:nvSpPr>
          <p:cNvPr id="13" name="Text 8"/>
          <p:cNvSpPr/>
          <p:nvPr/>
        </p:nvSpPr>
        <p:spPr>
          <a:xfrm>
            <a:off x="9296400" y="5415320"/>
            <a:ext cx="3296007"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Cascadia Code" panose="020B0609020000020004" pitchFamily="49" charset="0"/>
                <a:ea typeface="Cascadia Code" panose="020B0609020000020004" pitchFamily="49" charset="0"/>
                <a:cs typeface="Cascadia Code" panose="020B0609020000020004" pitchFamily="49" charset="0"/>
              </a:rPr>
              <a:t>Indulge in heartwarming love stories and captivating </a:t>
            </a:r>
            <a:r>
              <a:rPr lang="en-US" sz="1750" dirty="0">
                <a:solidFill>
                  <a:srgbClr val="272525"/>
                </a:solidFill>
                <a:latin typeface="Eudoxus Sans"/>
                <a:ea typeface="Cascadia Code" panose="020B0609020000020004" pitchFamily="49" charset="0"/>
                <a:cs typeface="Cascadia Code" panose="020B0609020000020004" pitchFamily="49" charset="0"/>
              </a:rPr>
              <a:t>tales</a:t>
            </a:r>
            <a:r>
              <a:rPr lang="en-US" sz="1750" dirty="0">
                <a:solidFill>
                  <a:srgbClr val="272525"/>
                </a:solidFill>
                <a:latin typeface="Cascadia Code" panose="020B0609020000020004" pitchFamily="49" charset="0"/>
                <a:ea typeface="Cascadia Code" panose="020B0609020000020004" pitchFamily="49" charset="0"/>
                <a:cs typeface="Cascadia Code" panose="020B0609020000020004" pitchFamily="49" charset="0"/>
              </a:rPr>
              <a:t> of human connections.</a:t>
            </a:r>
            <a:endParaRPr lang="en-US" sz="1750" dirty="0">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2934"/>
          </a:xfrm>
          <a:prstGeom prst="rect">
            <a:avLst/>
          </a:prstGeom>
          <a:solidFill>
            <a:srgbClr val="FDFAF7"/>
          </a:solidFill>
          <a:ln w="113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32934"/>
          </a:xfrm>
          <a:prstGeom prst="rect">
            <a:avLst/>
          </a:prstGeom>
        </p:spPr>
      </p:pic>
      <p:sp>
        <p:nvSpPr>
          <p:cNvPr id="5" name="Shape 2"/>
          <p:cNvSpPr/>
          <p:nvPr/>
        </p:nvSpPr>
        <p:spPr>
          <a:xfrm>
            <a:off x="28281" y="37708"/>
            <a:ext cx="14630400" cy="8232934"/>
          </a:xfrm>
          <a:prstGeom prst="rect">
            <a:avLst/>
          </a:prstGeom>
          <a:solidFill>
            <a:srgbClr val="FDFAF7">
              <a:alpha val="85000"/>
            </a:srgbClr>
          </a:solidFill>
          <a:ln/>
        </p:spPr>
      </p:sp>
      <p:sp>
        <p:nvSpPr>
          <p:cNvPr id="6" name="Text 3"/>
          <p:cNvSpPr/>
          <p:nvPr/>
        </p:nvSpPr>
        <p:spPr>
          <a:xfrm>
            <a:off x="2977753" y="502206"/>
            <a:ext cx="7765494" cy="570667"/>
          </a:xfrm>
          <a:prstGeom prst="rect">
            <a:avLst/>
          </a:prstGeom>
          <a:noFill/>
          <a:ln/>
        </p:spPr>
        <p:txBody>
          <a:bodyPr wrap="none" rtlCol="0" anchor="t"/>
          <a:lstStyle/>
          <a:p>
            <a:pPr marL="0" indent="0">
              <a:lnSpc>
                <a:spcPts val="4494"/>
              </a:lnSpc>
              <a:buNone/>
            </a:pPr>
            <a:r>
              <a:rPr lang="en-US" sz="3595" b="1" kern="0" spc="-108" dirty="0">
                <a:solidFill>
                  <a:srgbClr val="591CE6"/>
                </a:solidFill>
                <a:latin typeface="Microsoft Sans Serif" panose="020B0604020202020204" pitchFamily="34" charset="0"/>
                <a:ea typeface="Microsoft Sans Serif" panose="020B0604020202020204" pitchFamily="34" charset="0"/>
                <a:cs typeface="Microsoft Sans Serif" panose="020B0604020202020204" pitchFamily="34" charset="0"/>
              </a:rPr>
              <a:t>Available Important Book For Coding</a:t>
            </a:r>
            <a:endParaRPr lang="en-US" sz="3595"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7" name="Image 1" descr="preencoded.png"/>
          <p:cNvPicPr>
            <a:picLocks noChangeAspect="1"/>
          </p:cNvPicPr>
          <p:nvPr/>
        </p:nvPicPr>
        <p:blipFill>
          <a:blip r:embed="rId4"/>
          <a:stretch>
            <a:fillRect/>
          </a:stretch>
        </p:blipFill>
        <p:spPr>
          <a:xfrm>
            <a:off x="2977753" y="1346716"/>
            <a:ext cx="2709029" cy="2709029"/>
          </a:xfrm>
          <a:prstGeom prst="rect">
            <a:avLst/>
          </a:prstGeom>
        </p:spPr>
      </p:pic>
      <p:sp>
        <p:nvSpPr>
          <p:cNvPr id="8" name="Text 4"/>
          <p:cNvSpPr/>
          <p:nvPr/>
        </p:nvSpPr>
        <p:spPr>
          <a:xfrm>
            <a:off x="3155037" y="4283988"/>
            <a:ext cx="2354461" cy="342424"/>
          </a:xfrm>
          <a:prstGeom prst="rect">
            <a:avLst/>
          </a:prstGeom>
          <a:noFill/>
          <a:ln/>
        </p:spPr>
        <p:txBody>
          <a:bodyPr wrap="none" rtlCol="0" anchor="t"/>
          <a:lstStyle/>
          <a:p>
            <a:pPr marL="0" indent="0" algn="ctr">
              <a:lnSpc>
                <a:spcPts val="2696"/>
              </a:lnSpc>
              <a:buNone/>
            </a:pPr>
            <a:r>
              <a:rPr lang="en-US" sz="2157" b="1" kern="0" spc="-65" dirty="0">
                <a:solidFill>
                  <a:srgbClr val="591CE6"/>
                </a:solidFill>
                <a:latin typeface="Microsoft Sans Serif" panose="020B0604020202020204" pitchFamily="34" charset="0"/>
                <a:ea typeface="Microsoft Sans Serif" panose="020B0604020202020204" pitchFamily="34" charset="0"/>
                <a:cs typeface="Microsoft Sans Serif" panose="020B0604020202020204" pitchFamily="34" charset="0"/>
              </a:rPr>
              <a:t>C PROGRAMMING</a:t>
            </a:r>
            <a:endParaRPr lang="en-US" sz="2157"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Text 5"/>
          <p:cNvSpPr/>
          <p:nvPr/>
        </p:nvSpPr>
        <p:spPr>
          <a:xfrm>
            <a:off x="2977753" y="4808934"/>
            <a:ext cx="2709029" cy="2629614"/>
          </a:xfrm>
          <a:prstGeom prst="rect">
            <a:avLst/>
          </a:prstGeom>
          <a:noFill/>
          <a:ln/>
        </p:spPr>
        <p:txBody>
          <a:bodyPr wrap="square" rtlCol="0" anchor="t"/>
          <a:lstStyle/>
          <a:p>
            <a:pPr marL="0" indent="0" algn="ctr">
              <a:lnSpc>
                <a:spcPts val="2301"/>
              </a:lnSpc>
              <a:buNone/>
            </a:pPr>
            <a:r>
              <a:rPr lang="en-US" sz="1438" b="1" dirty="0">
                <a:solidFill>
                  <a:srgbClr val="272525"/>
                </a:solidFill>
                <a:ea typeface="Eudoxus Sans" pitchFamily="34" charset="-122"/>
                <a:cs typeface="Eudoxus Sans" pitchFamily="34" charset="-120"/>
              </a:rPr>
              <a:t>c</a:t>
            </a:r>
            <a:r>
              <a:rPr lang="en-US" sz="1438" dirty="0">
                <a:solidFill>
                  <a:srgbClr val="272525"/>
                </a:solidFill>
                <a:ea typeface="Eudoxus Sans" pitchFamily="34" charset="-122"/>
                <a:cs typeface="Eudoxus Sans" pitchFamily="34" charset="-120"/>
              </a:rPr>
              <a:t> is a general-purpose computer programming language. It was created in the 1970s by Dennis Ritchie, and remains very widely used and influential. By design, C's features cleanly reflect the capabilities of the targeted CPUs.</a:t>
            </a:r>
            <a:endParaRPr lang="en-US" sz="1438" dirty="0"/>
          </a:p>
        </p:txBody>
      </p:sp>
      <p:pic>
        <p:nvPicPr>
          <p:cNvPr id="10" name="Image 2" descr="preencoded.png"/>
          <p:cNvPicPr>
            <a:picLocks noChangeAspect="1"/>
          </p:cNvPicPr>
          <p:nvPr/>
        </p:nvPicPr>
        <p:blipFill>
          <a:blip r:embed="rId5"/>
          <a:stretch>
            <a:fillRect/>
          </a:stretch>
        </p:blipFill>
        <p:spPr>
          <a:xfrm>
            <a:off x="5960626" y="1346716"/>
            <a:ext cx="2709029" cy="2709029"/>
          </a:xfrm>
          <a:prstGeom prst="rect">
            <a:avLst/>
          </a:prstGeom>
        </p:spPr>
      </p:pic>
      <p:sp>
        <p:nvSpPr>
          <p:cNvPr id="11" name="Text 6"/>
          <p:cNvSpPr/>
          <p:nvPr/>
        </p:nvSpPr>
        <p:spPr>
          <a:xfrm>
            <a:off x="6219349" y="4283988"/>
            <a:ext cx="2191464" cy="342424"/>
          </a:xfrm>
          <a:prstGeom prst="rect">
            <a:avLst/>
          </a:prstGeom>
          <a:noFill/>
          <a:ln/>
        </p:spPr>
        <p:txBody>
          <a:bodyPr wrap="none" rtlCol="0" anchor="t"/>
          <a:lstStyle/>
          <a:p>
            <a:pPr marL="0" indent="0" algn="ctr">
              <a:lnSpc>
                <a:spcPts val="2696"/>
              </a:lnSpc>
              <a:buNone/>
            </a:pPr>
            <a:r>
              <a:rPr lang="en-US" sz="2157" b="1" kern="0" spc="-65" dirty="0">
                <a:solidFill>
                  <a:srgbClr val="591CE6"/>
                </a:solidFill>
                <a:latin typeface="p22-mackinac-pro" pitchFamily="34" charset="0"/>
                <a:ea typeface="p22-mackinac-pro" pitchFamily="34" charset="-122"/>
                <a:cs typeface="p22-mackinac-pro" pitchFamily="34" charset="-120"/>
              </a:rPr>
              <a:t>PYTHON</a:t>
            </a:r>
            <a:endParaRPr lang="en-US" sz="2157" dirty="0"/>
          </a:p>
        </p:txBody>
      </p:sp>
      <p:sp>
        <p:nvSpPr>
          <p:cNvPr id="12" name="Text 7"/>
          <p:cNvSpPr/>
          <p:nvPr/>
        </p:nvSpPr>
        <p:spPr>
          <a:xfrm>
            <a:off x="5960626" y="4808934"/>
            <a:ext cx="2709029" cy="2921794"/>
          </a:xfrm>
          <a:prstGeom prst="rect">
            <a:avLst/>
          </a:prstGeom>
          <a:noFill/>
          <a:ln/>
        </p:spPr>
        <p:txBody>
          <a:bodyPr wrap="square" rtlCol="0" anchor="t"/>
          <a:lstStyle/>
          <a:p>
            <a:pPr marL="0" indent="0" algn="ctr">
              <a:lnSpc>
                <a:spcPts val="2301"/>
              </a:lnSpc>
              <a:buNone/>
            </a:pPr>
            <a:r>
              <a:rPr lang="en-US" sz="1438" b="1" dirty="0">
                <a:solidFill>
                  <a:srgbClr val="272525"/>
                </a:solidFill>
                <a:ea typeface="Eudoxus Sans" pitchFamily="34" charset="-122"/>
                <a:cs typeface="Eudoxus Sans" pitchFamily="34" charset="-120"/>
              </a:rPr>
              <a:t>Python</a:t>
            </a:r>
            <a:r>
              <a:rPr lang="en-US" sz="1438" dirty="0">
                <a:solidFill>
                  <a:srgbClr val="272525"/>
                </a:solidFill>
                <a:ea typeface="Eudoxus Sans" pitchFamily="34" charset="-122"/>
                <a:cs typeface="Eudoxus Sans" pitchFamily="34" charset="-120"/>
              </a:rPr>
              <a:t> is an interpreted, object-oriented, high-level programming language with dynamic semantics developed by Guido van Rossum. It was originally released in 1991. Designed to be easy as well as fun, the name "Python" is a nod to the British comedy group Monty Python.</a:t>
            </a:r>
            <a:endParaRPr lang="en-US" sz="1438" dirty="0"/>
          </a:p>
        </p:txBody>
      </p:sp>
      <p:pic>
        <p:nvPicPr>
          <p:cNvPr id="13" name="Image 3" descr="preencoded.png"/>
          <p:cNvPicPr>
            <a:picLocks noChangeAspect="1"/>
          </p:cNvPicPr>
          <p:nvPr/>
        </p:nvPicPr>
        <p:blipFill>
          <a:blip r:embed="rId6"/>
          <a:stretch>
            <a:fillRect/>
          </a:stretch>
        </p:blipFill>
        <p:spPr>
          <a:xfrm>
            <a:off x="8943499" y="1346716"/>
            <a:ext cx="2709148" cy="2709148"/>
          </a:xfrm>
          <a:prstGeom prst="rect">
            <a:avLst/>
          </a:prstGeom>
        </p:spPr>
      </p:pic>
      <p:sp>
        <p:nvSpPr>
          <p:cNvPr id="14" name="Text 8"/>
          <p:cNvSpPr/>
          <p:nvPr/>
        </p:nvSpPr>
        <p:spPr>
          <a:xfrm>
            <a:off x="9202341" y="4284107"/>
            <a:ext cx="2191464" cy="342424"/>
          </a:xfrm>
          <a:prstGeom prst="rect">
            <a:avLst/>
          </a:prstGeom>
          <a:noFill/>
          <a:ln/>
        </p:spPr>
        <p:txBody>
          <a:bodyPr wrap="none" rtlCol="0" anchor="t"/>
          <a:lstStyle/>
          <a:p>
            <a:pPr marL="0" indent="0" algn="ctr">
              <a:lnSpc>
                <a:spcPts val="2696"/>
              </a:lnSpc>
              <a:buNone/>
            </a:pPr>
            <a:r>
              <a:rPr lang="en-US" sz="2157" b="1" kern="0" spc="-65" dirty="0">
                <a:solidFill>
                  <a:srgbClr val="591CE6"/>
                </a:solidFill>
                <a:latin typeface="Microsoft Sans Serif" panose="020B0604020202020204" pitchFamily="34" charset="0"/>
                <a:ea typeface="Microsoft Sans Serif" panose="020B0604020202020204" pitchFamily="34" charset="0"/>
                <a:cs typeface="Microsoft Sans Serif" panose="020B0604020202020204" pitchFamily="34" charset="0"/>
              </a:rPr>
              <a:t>JAVA SCRIPT</a:t>
            </a:r>
            <a:endParaRPr lang="en-US" sz="2157"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 9"/>
          <p:cNvSpPr/>
          <p:nvPr/>
        </p:nvSpPr>
        <p:spPr>
          <a:xfrm>
            <a:off x="8943499" y="4809053"/>
            <a:ext cx="2709148" cy="2629614"/>
          </a:xfrm>
          <a:prstGeom prst="rect">
            <a:avLst/>
          </a:prstGeom>
          <a:noFill/>
          <a:ln/>
        </p:spPr>
        <p:txBody>
          <a:bodyPr wrap="square" rtlCol="0" anchor="t"/>
          <a:lstStyle/>
          <a:p>
            <a:pPr marL="0" indent="0" algn="ctr">
              <a:lnSpc>
                <a:spcPts val="2301"/>
              </a:lnSpc>
              <a:buNone/>
            </a:pPr>
            <a:r>
              <a:rPr lang="en-US" sz="1438" b="1" dirty="0">
                <a:solidFill>
                  <a:srgbClr val="272525"/>
                </a:solidFill>
                <a:latin typeface="Candara" panose="020E0502030303020204" pitchFamily="34" charset="0"/>
                <a:ea typeface="Eudoxus Sans" pitchFamily="34" charset="-122"/>
                <a:cs typeface="Eudoxus Sans" pitchFamily="34" charset="-120"/>
              </a:rPr>
              <a:t>JavaScript</a:t>
            </a:r>
            <a:r>
              <a:rPr lang="en-US" sz="1438" dirty="0">
                <a:solidFill>
                  <a:srgbClr val="272525"/>
                </a:solidFill>
                <a:latin typeface="Candara" panose="020E0502030303020204" pitchFamily="34" charset="0"/>
                <a:ea typeface="Eudoxus Sans" pitchFamily="34" charset="-122"/>
                <a:cs typeface="Eudoxus Sans" pitchFamily="34" charset="-120"/>
              </a:rPr>
              <a:t> is a scripting language that enables you to create dynamically updating content, control multimedia, animate images, and pretty much everything else. (Okay, not everything, but it is amazing what you can achieve with a few lines of JavaScript code.)</a:t>
            </a:r>
            <a:endParaRPr lang="en-US" sz="1438" dirty="0">
              <a:latin typeface="Candara" panose="020E0502030303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9427" y="86740"/>
            <a:ext cx="14630400" cy="8229600"/>
          </a:xfrm>
          <a:prstGeom prst="rect">
            <a:avLst/>
          </a:prstGeom>
          <a:solidFill>
            <a:srgbClr val="FDFAF7"/>
          </a:solidFill>
          <a:ln w="13811">
            <a:solidFill>
              <a:srgbClr val="E5E0DF"/>
            </a:solidFill>
            <a:prstDash val="solid"/>
          </a:ln>
        </p:spPr>
      </p:sp>
      <p:sp>
        <p:nvSpPr>
          <p:cNvPr id="4" name="Text 2"/>
          <p:cNvSpPr/>
          <p:nvPr/>
        </p:nvSpPr>
        <p:spPr>
          <a:xfrm>
            <a:off x="2037993" y="1354336"/>
            <a:ext cx="7345323"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Microsoft Sans Serif" panose="020B0604020202020204" pitchFamily="34" charset="0"/>
                <a:ea typeface="Microsoft Sans Serif" panose="020B0604020202020204" pitchFamily="34" charset="0"/>
                <a:cs typeface="Microsoft Sans Serif" panose="020B0604020202020204" pitchFamily="34" charset="0"/>
              </a:rPr>
              <a:t>Virtual Shopping Experience</a:t>
            </a:r>
            <a:endParaRPr lang="en-US" sz="4374"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Shape 3"/>
          <p:cNvSpPr/>
          <p:nvPr/>
        </p:nvSpPr>
        <p:spPr>
          <a:xfrm>
            <a:off x="7293054" y="2493050"/>
            <a:ext cx="44410" cy="4382095"/>
          </a:xfrm>
          <a:prstGeom prst="rect">
            <a:avLst/>
          </a:prstGeom>
          <a:solidFill>
            <a:srgbClr val="C1AFE9"/>
          </a:solidFill>
          <a:ln/>
        </p:spPr>
      </p:sp>
      <p:sp>
        <p:nvSpPr>
          <p:cNvPr id="6" name="Shape 4"/>
          <p:cNvSpPr/>
          <p:nvPr/>
        </p:nvSpPr>
        <p:spPr>
          <a:xfrm>
            <a:off x="7565172" y="2894350"/>
            <a:ext cx="777597" cy="44410"/>
          </a:xfrm>
          <a:prstGeom prst="rect">
            <a:avLst/>
          </a:prstGeom>
          <a:solidFill>
            <a:srgbClr val="C1AFE9"/>
          </a:solidFill>
          <a:ln/>
        </p:spPr>
      </p:sp>
      <p:sp>
        <p:nvSpPr>
          <p:cNvPr id="7" name="Shape 5"/>
          <p:cNvSpPr/>
          <p:nvPr/>
        </p:nvSpPr>
        <p:spPr>
          <a:xfrm>
            <a:off x="7065228" y="2666643"/>
            <a:ext cx="499943" cy="499943"/>
          </a:xfrm>
          <a:prstGeom prst="roundRect">
            <a:avLst>
              <a:gd name="adj" fmla="val 20000"/>
            </a:avLst>
          </a:prstGeom>
          <a:solidFill>
            <a:srgbClr val="E0D7F4"/>
          </a:solidFill>
          <a:ln w="13811">
            <a:solidFill>
              <a:srgbClr val="C1AFE9"/>
            </a:solidFill>
            <a:prstDash val="solid"/>
          </a:ln>
        </p:spPr>
      </p:sp>
      <p:sp>
        <p:nvSpPr>
          <p:cNvPr id="8" name="Text 6"/>
          <p:cNvSpPr/>
          <p:nvPr/>
        </p:nvSpPr>
        <p:spPr>
          <a:xfrm>
            <a:off x="7251561" y="2708315"/>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7"/>
          <p:cNvSpPr/>
          <p:nvPr/>
        </p:nvSpPr>
        <p:spPr>
          <a:xfrm>
            <a:off x="8537258" y="2715220"/>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Microsoft Sans Serif" panose="020B0604020202020204" pitchFamily="34" charset="0"/>
                <a:ea typeface="Microsoft Sans Serif" panose="020B0604020202020204" pitchFamily="34" charset="0"/>
                <a:cs typeface="Microsoft Sans Serif" panose="020B0604020202020204" pitchFamily="34" charset="0"/>
              </a:rPr>
              <a:t>Browsing </a:t>
            </a:r>
            <a:r>
              <a:rPr lang="en-US" sz="2187" b="1" kern="0" spc="-66"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US" sz="2187"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Text 8"/>
          <p:cNvSpPr/>
          <p:nvPr/>
        </p:nvSpPr>
        <p:spPr>
          <a:xfrm>
            <a:off x="8537258" y="3284577"/>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curated collections, browse bestsellers, and discover hidden gems with ease.</a:t>
            </a:r>
            <a:endParaRPr lang="en-US" sz="1750" dirty="0"/>
          </a:p>
        </p:txBody>
      </p:sp>
      <p:sp>
        <p:nvSpPr>
          <p:cNvPr id="11" name="Shape 9"/>
          <p:cNvSpPr/>
          <p:nvPr/>
        </p:nvSpPr>
        <p:spPr>
          <a:xfrm>
            <a:off x="6287631" y="4005203"/>
            <a:ext cx="777597" cy="44410"/>
          </a:xfrm>
          <a:prstGeom prst="rect">
            <a:avLst/>
          </a:prstGeom>
          <a:solidFill>
            <a:srgbClr val="C1AFE9"/>
          </a:solidFill>
          <a:ln/>
        </p:spPr>
      </p:sp>
      <p:sp>
        <p:nvSpPr>
          <p:cNvPr id="12" name="Shape 10"/>
          <p:cNvSpPr/>
          <p:nvPr/>
        </p:nvSpPr>
        <p:spPr>
          <a:xfrm>
            <a:off x="7065228" y="3777496"/>
            <a:ext cx="499943" cy="499943"/>
          </a:xfrm>
          <a:prstGeom prst="roundRect">
            <a:avLst>
              <a:gd name="adj" fmla="val 20000"/>
            </a:avLst>
          </a:prstGeom>
          <a:solidFill>
            <a:srgbClr val="E0D7F4"/>
          </a:solidFill>
          <a:ln w="13811">
            <a:solidFill>
              <a:srgbClr val="C1AFE9"/>
            </a:solidFill>
            <a:prstDash val="solid"/>
          </a:ln>
        </p:spPr>
      </p:sp>
      <p:sp>
        <p:nvSpPr>
          <p:cNvPr id="13" name="Text 11"/>
          <p:cNvSpPr/>
          <p:nvPr/>
        </p:nvSpPr>
        <p:spPr>
          <a:xfrm>
            <a:off x="7224891" y="3819168"/>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2"/>
          <p:cNvSpPr/>
          <p:nvPr/>
        </p:nvSpPr>
        <p:spPr>
          <a:xfrm>
            <a:off x="3871198" y="3826073"/>
            <a:ext cx="2221944" cy="347186"/>
          </a:xfrm>
          <a:prstGeom prst="rect">
            <a:avLst/>
          </a:prstGeom>
          <a:noFill/>
          <a:ln/>
        </p:spPr>
        <p:txBody>
          <a:bodyPr wrap="none" rtlCol="0" anchor="t"/>
          <a:lstStyle/>
          <a:p>
            <a:pPr marL="0" indent="0" algn="r">
              <a:lnSpc>
                <a:spcPts val="2734"/>
              </a:lnSpc>
              <a:buNone/>
            </a:pPr>
            <a:r>
              <a:rPr lang="en-US" sz="2187" b="1" kern="0" spc="-66" dirty="0">
                <a:solidFill>
                  <a:srgbClr val="272525"/>
                </a:solidFill>
                <a:latin typeface="Microsoft Sans Serif" panose="020B0604020202020204" pitchFamily="34" charset="0"/>
                <a:ea typeface="Microsoft Sans Serif" panose="020B0604020202020204" pitchFamily="34" charset="0"/>
                <a:cs typeface="Microsoft Sans Serif" panose="020B0604020202020204" pitchFamily="34" charset="0"/>
              </a:rPr>
              <a:t>Searching </a:t>
            </a:r>
            <a:r>
              <a:rPr lang="en-US" sz="2187" b="1" kern="0" spc="-66"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US" sz="2187"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Text 13"/>
          <p:cNvSpPr/>
          <p:nvPr/>
        </p:nvSpPr>
        <p:spPr>
          <a:xfrm>
            <a:off x="2037993" y="4395430"/>
            <a:ext cx="4055150" cy="1066205"/>
          </a:xfrm>
          <a:prstGeom prst="rect">
            <a:avLst/>
          </a:prstGeom>
          <a:noFill/>
          <a:ln/>
        </p:spPr>
        <p:txBody>
          <a:bodyPr wrap="square" rtlCol="0" anchor="t"/>
          <a:lstStyle/>
          <a:p>
            <a:pPr marL="0" indent="0" algn="r">
              <a:lnSpc>
                <a:spcPts val="2799"/>
              </a:lnSpc>
              <a:buNone/>
            </a:pPr>
            <a:r>
              <a:rPr lang="en-US" sz="1750" dirty="0">
                <a:solidFill>
                  <a:srgbClr val="272525"/>
                </a:solidFill>
                <a:latin typeface="Dubai Medium" panose="020B0603030403030204" pitchFamily="34" charset="-78"/>
                <a:ea typeface="Eudoxus Sans" pitchFamily="34" charset="-122"/>
                <a:cs typeface="Dubai Medium" panose="020B0603030403030204" pitchFamily="34" charset="-78"/>
              </a:rPr>
              <a:t>Effortlessly find your desired books using search filters and personalized recommendations.</a:t>
            </a:r>
            <a:endParaRPr lang="en-US" sz="1750" dirty="0">
              <a:latin typeface="Dubai Medium" panose="020B0603030403030204" pitchFamily="34" charset="-78"/>
              <a:cs typeface="Dubai Medium" panose="020B0603030403030204" pitchFamily="34" charset="-78"/>
            </a:endParaRPr>
          </a:p>
        </p:txBody>
      </p:sp>
      <p:sp>
        <p:nvSpPr>
          <p:cNvPr id="16" name="Shape 14"/>
          <p:cNvSpPr/>
          <p:nvPr/>
        </p:nvSpPr>
        <p:spPr>
          <a:xfrm>
            <a:off x="7565172" y="5196423"/>
            <a:ext cx="777597" cy="44410"/>
          </a:xfrm>
          <a:prstGeom prst="rect">
            <a:avLst/>
          </a:prstGeom>
          <a:solidFill>
            <a:srgbClr val="C1AFE9"/>
          </a:solidFill>
          <a:ln/>
        </p:spPr>
      </p:sp>
      <p:sp>
        <p:nvSpPr>
          <p:cNvPr id="17" name="Shape 15"/>
          <p:cNvSpPr/>
          <p:nvPr/>
        </p:nvSpPr>
        <p:spPr>
          <a:xfrm>
            <a:off x="7065228" y="4968716"/>
            <a:ext cx="499943" cy="499943"/>
          </a:xfrm>
          <a:prstGeom prst="roundRect">
            <a:avLst>
              <a:gd name="adj" fmla="val 20000"/>
            </a:avLst>
          </a:prstGeom>
          <a:solidFill>
            <a:srgbClr val="E0D7F4"/>
          </a:solidFill>
          <a:ln w="13811">
            <a:solidFill>
              <a:srgbClr val="C1AFE9"/>
            </a:solidFill>
            <a:prstDash val="solid"/>
          </a:ln>
        </p:spPr>
      </p:sp>
      <p:sp>
        <p:nvSpPr>
          <p:cNvPr id="18" name="Text 16"/>
          <p:cNvSpPr/>
          <p:nvPr/>
        </p:nvSpPr>
        <p:spPr>
          <a:xfrm>
            <a:off x="7221081" y="5010388"/>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7"/>
          <p:cNvSpPr/>
          <p:nvPr/>
        </p:nvSpPr>
        <p:spPr>
          <a:xfrm>
            <a:off x="8537258" y="5017294"/>
            <a:ext cx="257127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Microsoft Sans Serif" panose="020B0604020202020204" pitchFamily="34" charset="0"/>
                <a:ea typeface="Microsoft Sans Serif" panose="020B0604020202020204" pitchFamily="34" charset="0"/>
                <a:cs typeface="Microsoft Sans Serif" panose="020B0604020202020204" pitchFamily="34" charset="0"/>
              </a:rPr>
              <a:t>Reading Samples </a:t>
            </a:r>
            <a:r>
              <a:rPr lang="en-US" sz="2187" b="1" kern="0" spc="-66"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US" sz="2187"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0" name="Text 18"/>
          <p:cNvSpPr/>
          <p:nvPr/>
        </p:nvSpPr>
        <p:spPr>
          <a:xfrm>
            <a:off x="8537258" y="5586651"/>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Dubai Medium" panose="020B0603030403030204" pitchFamily="34" charset="-78"/>
                <a:ea typeface="Eudoxus Sans" pitchFamily="34" charset="-122"/>
                <a:cs typeface="Dubai Medium" panose="020B0603030403030204" pitchFamily="34" charset="-78"/>
              </a:rPr>
              <a:t>Immerse yourself in captivating previews to decide on your next page-turner.</a:t>
            </a:r>
            <a:endParaRPr lang="en-US" sz="1750" dirty="0">
              <a:latin typeface="Dubai Medium" panose="020B0603030403030204" pitchFamily="34" charset="-78"/>
              <a:cs typeface="Dubai Medium" panose="020B0603030403030204" pitchFamily="34" charset="-7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577</Words>
  <Application>Microsoft Office PowerPoint</Application>
  <PresentationFormat>Custom</PresentationFormat>
  <Paragraphs>64</Paragraphs>
  <Slides>10</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Microsoft JhengHei</vt:lpstr>
      <vt:lpstr>MS Gothic</vt:lpstr>
      <vt:lpstr>Aptos</vt:lpstr>
      <vt:lpstr>Arial</vt:lpstr>
      <vt:lpstr>Calibri</vt:lpstr>
      <vt:lpstr>Candara</vt:lpstr>
      <vt:lpstr>Cascadia Code</vt:lpstr>
      <vt:lpstr>Cascadia Code SemiBold</vt:lpstr>
      <vt:lpstr>Comic Sans MS</vt:lpstr>
      <vt:lpstr>Dubai Medium</vt:lpstr>
      <vt:lpstr>Eudoxus Sans</vt:lpstr>
      <vt:lpstr>Microsoft Sans Serif</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ANKIT THAKUR</cp:lastModifiedBy>
  <cp:revision>2</cp:revision>
  <dcterms:created xsi:type="dcterms:W3CDTF">2023-11-24T17:39:23Z</dcterms:created>
  <dcterms:modified xsi:type="dcterms:W3CDTF">2023-11-25T15:59:45Z</dcterms:modified>
</cp:coreProperties>
</file>